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277" r:id="rId4"/>
    <p:sldId id="293" r:id="rId5"/>
    <p:sldId id="298" r:id="rId6"/>
    <p:sldId id="269" r:id="rId7"/>
    <p:sldId id="301" r:id="rId8"/>
    <p:sldId id="299" r:id="rId9"/>
    <p:sldId id="303" r:id="rId10"/>
    <p:sldId id="304" r:id="rId11"/>
    <p:sldId id="300" r:id="rId12"/>
    <p:sldId id="297" r:id="rId13"/>
    <p:sldId id="302" r:id="rId14"/>
    <p:sldId id="280" r:id="rId15"/>
    <p:sldId id="296" r:id="rId16"/>
    <p:sldId id="267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C2"/>
    <a:srgbClr val="666666"/>
    <a:srgbClr val="DADADA"/>
    <a:srgbClr val="C0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 autoAdjust="0"/>
    <p:restoredTop sz="96208"/>
  </p:normalViewPr>
  <p:slideViewPr>
    <p:cSldViewPr snapToGrid="0" snapToObjects="1">
      <p:cViewPr>
        <p:scale>
          <a:sx n="80" d="100"/>
          <a:sy n="80" d="100"/>
        </p:scale>
        <p:origin x="156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scelto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Soil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`e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progetto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costantemente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crescita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aggiornato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di moduli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gi`a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ampiamente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conosciuti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  <a:p>
            <a:r>
              <a:rPr lang="en-IT" dirty="0"/>
              <a:t>Struttura di Soil: (agenti, simulazione) con configurazioni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6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10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4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54" r:id="rId21"/>
    <p:sldLayoutId id="214748366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yDi/ST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270" y="2086667"/>
            <a:ext cx="2909455" cy="98774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STN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0713" y="3849204"/>
            <a:ext cx="5447071" cy="462224"/>
          </a:xfrm>
        </p:spPr>
        <p:txBody>
          <a:bodyPr/>
          <a:lstStyle/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complessi</a:t>
            </a:r>
            <a:r>
              <a:rPr lang="en-US" dirty="0"/>
              <a:t>: </a:t>
            </a:r>
            <a:r>
              <a:rPr lang="en-US" dirty="0" err="1"/>
              <a:t>Modelli</a:t>
            </a:r>
            <a:r>
              <a:rPr lang="en-US" dirty="0"/>
              <a:t> e </a:t>
            </a:r>
            <a:r>
              <a:rPr lang="en-US" dirty="0" err="1"/>
              <a:t>Simulazione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8531" y="4467713"/>
            <a:ext cx="304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Report finale di: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Lidia </a:t>
            </a:r>
            <a:r>
              <a:rPr lang="en-US" dirty="0" err="1">
                <a:solidFill>
                  <a:schemeClr val="bg1"/>
                </a:solidFill>
              </a:rPr>
              <a:t>Alecci</a:t>
            </a:r>
            <a:r>
              <a:rPr lang="en-US" dirty="0">
                <a:solidFill>
                  <a:schemeClr val="bg1"/>
                </a:solidFill>
              </a:rPr>
              <a:t>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</a:t>
            </a:r>
            <a:r>
              <a:rPr lang="en-US" dirty="0" err="1">
                <a:solidFill>
                  <a:schemeClr val="bg1"/>
                </a:solidFill>
              </a:rPr>
              <a:t>Guzzo</a:t>
            </a:r>
            <a:r>
              <a:rPr lang="en-US" dirty="0">
                <a:solidFill>
                  <a:schemeClr val="bg1"/>
                </a:solidFill>
              </a:rPr>
              <a:t> - 761818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Vittorio Maggio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Manuel </a:t>
            </a:r>
            <a:r>
              <a:rPr lang="en-US" dirty="0" err="1">
                <a:solidFill>
                  <a:schemeClr val="bg1"/>
                </a:solidFill>
              </a:rPr>
              <a:t>Zanaboni</a:t>
            </a:r>
            <a:r>
              <a:rPr lang="en-US" dirty="0">
                <a:solidFill>
                  <a:schemeClr val="bg1"/>
                </a:solidFill>
              </a:rPr>
              <a:t> 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7784" y="6232729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2019-2020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8F5CC1-0B09-234A-84DD-DFD791AE1E67}"/>
              </a:ext>
            </a:extLst>
          </p:cNvPr>
          <p:cNvSpPr txBox="1">
            <a:spLocks/>
          </p:cNvSpPr>
          <p:nvPr/>
        </p:nvSpPr>
        <p:spPr>
          <a:xfrm>
            <a:off x="3372463" y="3230695"/>
            <a:ext cx="5447071" cy="4622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Spreading Tweets News Project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0" y="1806082"/>
            <a:ext cx="5257800" cy="521967"/>
          </a:xfrm>
        </p:spPr>
        <p:txBody>
          <a:bodyPr anchor="t"/>
          <a:lstStyle/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Picture 1" descr="page16image46826720">
            <a:extLst>
              <a:ext uri="{FF2B5EF4-FFF2-40B4-BE49-F238E27FC236}">
                <a16:creationId xmlns:a16="http://schemas.microsoft.com/office/drawing/2014/main" id="{E24A218B-543A-D844-9FA2-26898BA9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8180"/>
            <a:ext cx="5043055" cy="323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3F5A4C-89F7-6C4C-9D05-FECEBFBDBBAE}"/>
              </a:ext>
            </a:extLst>
          </p:cNvPr>
          <p:cNvSpPr/>
          <p:nvPr/>
        </p:nvSpPr>
        <p:spPr>
          <a:xfrm>
            <a:off x="6591300" y="3048724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(probabilità)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GEXF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A41646-E475-9444-BC5A-3E9010CB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0E8F2-EB0B-F54F-A26F-C333EF1F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8" y="2113713"/>
            <a:ext cx="7086600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A651E5-DCAA-8B44-91B5-D7E76F6E40A7}"/>
              </a:ext>
            </a:extLst>
          </p:cNvPr>
          <p:cNvSpPr/>
          <p:nvPr/>
        </p:nvSpPr>
        <p:spPr>
          <a:xfrm>
            <a:off x="7479509" y="2113713"/>
            <a:ext cx="4450773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Streamlit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 web configurabile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Facilità nel creare e lanciare esperimenti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Interpretazione dei risultati più veloce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Utilizzabile su un server più potente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CFD52-09EA-744E-B246-01F3E95B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Assunzioni</a:t>
            </a:r>
            <a:r>
              <a:rPr lang="en-US" dirty="0"/>
              <a:t> e </a:t>
            </a:r>
            <a:r>
              <a:rPr lang="en-US" dirty="0" err="1"/>
              <a:t>grafi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77A1D-B276-624E-8171-C99691364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800605"/>
            <a:ext cx="5286112" cy="4582729"/>
          </a:xfrm>
        </p:spPr>
        <p:txBody>
          <a:bodyPr anchor="t"/>
          <a:lstStyle/>
          <a:p>
            <a:pPr marL="0" indent="0" algn="ctr">
              <a:buNone/>
            </a:pPr>
            <a:endParaRPr lang="it-IT" sz="2000" dirty="0"/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 ha influenza maggiore sui Bot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Bot hanno un’influenza più sparsa (ampia)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infezione tra utente è molto bassa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azione di un utente (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retweet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commento) è bassa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0A93D-835D-5B42-BBB4-DE8F10CF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21" y="2757841"/>
            <a:ext cx="4085218" cy="9814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4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DB860D-5402-184A-A3D8-D95078A2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Considerazioni</a:t>
            </a:r>
            <a:r>
              <a:rPr lang="en-US" dirty="0"/>
              <a:t> </a:t>
            </a:r>
            <a:r>
              <a:rPr lang="en-US" dirty="0" err="1"/>
              <a:t>finali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1FAF1-B51C-1C4B-8CD0-74F4FE606CCC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riscontrati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2A070-5427-4F48-BFB0-ABFF1E98200E}"/>
              </a:ext>
            </a:extLst>
          </p:cNvPr>
          <p:cNvSpPr/>
          <p:nvPr/>
        </p:nvSpPr>
        <p:spPr>
          <a:xfrm>
            <a:off x="495300" y="2961738"/>
            <a:ext cx="5600700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Posizionamento secondo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migliore (utenti infetti o esposti superano non infetti)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Infezione dei bot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cambia a seconda del loro posizionamento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 di esposizione: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Evoluzione: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BC59B-A44D-8B43-B881-A2265A6DB5CC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nel reperire dati di valutazione realistici (da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computazionali su grandi grafi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Documentazione di SOIL e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83BE8-326D-464C-B080-3673C98FE05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BEC4E0F-59B7-8A49-8670-64246740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A51-F8CE-794C-AC6D-AF28F9318C50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applicativa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984B8-101D-104B-A490-3C49C0855E69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Arricchimento modellazione utenti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(caratteristiche specifiche per utente aggiuntive)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Riscontro con dati reali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Caratterizzazione dei contenuti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(tipologie)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Informazioni di contesto (ambiente)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con nuovi modelli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5F66D-6577-A847-A635-FE0DB224B393}"/>
              </a:ext>
            </a:extLst>
          </p:cNvPr>
          <p:cNvSpPr/>
          <p:nvPr/>
        </p:nvSpPr>
        <p:spPr>
          <a:xfrm>
            <a:off x="6591300" y="2961738"/>
            <a:ext cx="560070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Miglioramento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Incremento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Aggiornamento codice e 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E772F8-49FC-4A47-A1B7-FC6E1250160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modellistica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325F5-D2F6-6B48-BD64-481C7DD1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018" y="1990368"/>
            <a:ext cx="7360315" cy="394542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Soluzione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proposta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Risultati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simulazioni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Introduzione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36E4AF-B5F4-AA42-BF3A-E94EC4BF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6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Domande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3F164F-28F5-CC4A-BE00-B1C9EB0B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67" y="1765080"/>
            <a:ext cx="10311333" cy="43929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della diffusione di contenuti all’interno di una rete sociale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Quante persone visualizzano una notizia all’interno di una rete? È possibile tracciare l’evoluzione?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Come dei contenuti si diffondo in base alla configurazione della rete e al tempo di esposizione?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7B1E224-D874-6C4E-8313-59C4BA3F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02A61-9FE6-9644-9363-72AAF84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4"/>
            <a:ext cx="10397924" cy="257145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Costruzione di una rete sociale (basandoci sui dati di </a:t>
            </a:r>
            <a:r>
              <a:rPr lang="it-IT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Classificazione dei nodi in base agli utenti (Opinion Leader, Bot, Utenti tradizionali)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di simulazione multi agente basato su SOIL e modelli epidemiologici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D8E1A-DC5B-EC45-82D6-3199E53E60AD}"/>
              </a:ext>
            </a:extLst>
          </p:cNvPr>
          <p:cNvSpPr/>
          <p:nvPr/>
        </p:nvSpPr>
        <p:spPr>
          <a:xfrm>
            <a:off x="2081561" y="4486372"/>
            <a:ext cx="802887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Obiettivo Principale</a:t>
            </a:r>
          </a:p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 migliore posizionamento dei nodi (bot) per massimizzare la diffusione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118BC83-5E7D-3F45-A209-97C71005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2B8E0-7BF2-A24D-822D-7624B418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072" y="820882"/>
            <a:ext cx="8659091" cy="64943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3EFA0F-2C91-354D-AF4B-59C48566A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5F4F9-4B42-3541-8721-B6C4DAC1206C}"/>
              </a:ext>
            </a:extLst>
          </p:cNvPr>
          <p:cNvSpPr/>
          <p:nvPr/>
        </p:nvSpPr>
        <p:spPr>
          <a:xfrm>
            <a:off x="2769127" y="1990368"/>
            <a:ext cx="665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lo sviluppo della soluzione abbiamo utilizzato i seguenti strumenti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6739-C476-E948-B665-6D58CA6D9B2C}"/>
              </a:ext>
            </a:extLst>
          </p:cNvPr>
          <p:cNvSpPr/>
          <p:nvPr/>
        </p:nvSpPr>
        <p:spPr>
          <a:xfrm>
            <a:off x="3844846" y="6327342"/>
            <a:ext cx="526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progetto: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https://github.com/JeyDi/STN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19D7B8-E55C-5A4E-A57B-02CBE264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dirty="0" err="1"/>
              <a:t>creazione</a:t>
            </a:r>
            <a:r>
              <a:rPr lang="en-US" dirty="0"/>
              <a:t> del </a:t>
            </a:r>
            <a:r>
              <a:rPr lang="en-US" dirty="0" err="1"/>
              <a:t>grafo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464BFD-3F53-9342-95EB-0A215596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3"/>
            <a:ext cx="10397924" cy="4758091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Scraping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GiuseppeConteIT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Grafo orientato in base alla relazione di «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»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NetworkX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 grafi considerati </a:t>
            </a:r>
            <a:b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(numero di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BCAE8C9-D8B8-684C-B3BC-96426BFF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5" y="3818997"/>
            <a:ext cx="4445000" cy="2857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1A5D860-39EE-CB47-9CF6-C697CD04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228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Tipi di agenti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 degli agenti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838200" y="2961738"/>
            <a:ext cx="5257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dell’informazione principale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diffusori di notizie (automatici e non)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 comune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esposto: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a 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Esposto: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Infetto: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 e condivisa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62148A2-6861-0C4F-B6FB-8E69FB8D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Posizionamento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44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di centralità</a:t>
            </a:r>
          </a:p>
          <a:p>
            <a:endParaRPr lang="it-I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per il posizionamento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archi entranti in un nodo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volte che un nodo è un ponte lungo il percorso più breve tra 2 nodi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Autovettori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misura dell’importanza di un nodo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nodi che fungono da ponte sui principali percorsi di comunicazione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nodi «importanti»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B34ED4-91AC-484B-AF2E-3458FBE34285}"/>
              </a:ext>
            </a:extLst>
          </p:cNvPr>
          <p:cNvSpPr txBox="1">
            <a:spLocks/>
          </p:cNvSpPr>
          <p:nvPr/>
        </p:nvSpPr>
        <p:spPr>
          <a:xfrm>
            <a:off x="8194963" y="6383334"/>
            <a:ext cx="2393373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costante di bot: 10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F1208-4BC6-6E4F-87F2-0CFD781EE69B}"/>
              </a:ext>
            </a:extLst>
          </p:cNvPr>
          <p:cNvSpPr txBox="1">
            <a:spLocks/>
          </p:cNvSpPr>
          <p:nvPr/>
        </p:nvSpPr>
        <p:spPr>
          <a:xfrm>
            <a:off x="2096663" y="6383333"/>
            <a:ext cx="3416709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10 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Top 10 In-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35A2A3-2DB0-9142-8920-217B1B1E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42979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8897</TotalTime>
  <Words>646</Words>
  <Application>Microsoft Macintosh PowerPoint</Application>
  <PresentationFormat>Widescreen</PresentationFormat>
  <Paragraphs>170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Sitka Small</vt:lpstr>
      <vt:lpstr>Innovazione</vt:lpstr>
      <vt:lpstr>STN</vt:lpstr>
      <vt:lpstr>Agenda</vt:lpstr>
      <vt:lpstr>Domande di ricerca</vt:lpstr>
      <vt:lpstr>Soluzione proposta</vt:lpstr>
      <vt:lpstr>Fasi dello studio</vt:lpstr>
      <vt:lpstr>Strumenti e librerie</vt:lpstr>
      <vt:lpstr>Download dei dati, creazione del grafo</vt:lpstr>
      <vt:lpstr>Agenti</vt:lpstr>
      <vt:lpstr>Posizionamento dei Bot</vt:lpstr>
      <vt:lpstr>Modello</vt:lpstr>
      <vt:lpstr>Web app</vt:lpstr>
      <vt:lpstr>Assunzioni e grafi</vt:lpstr>
      <vt:lpstr>Simulazioni</vt:lpstr>
      <vt:lpstr>Considerazioni finali</vt:lpstr>
      <vt:lpstr>Sviluppi futuri</vt:lpstr>
      <vt:lpstr>Grazie!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STN</dc:title>
  <dc:subject>Sistemi Complessi Modelli e Simulazione</dc:subject>
  <dc:creator>Andrea Guzzo</dc:creator>
  <cp:keywords/>
  <dc:description/>
  <cp:lastModifiedBy>Andrea Guzzo</cp:lastModifiedBy>
  <cp:revision>169</cp:revision>
  <dcterms:created xsi:type="dcterms:W3CDTF">2017-07-03T09:49:35Z</dcterms:created>
  <dcterms:modified xsi:type="dcterms:W3CDTF">2020-10-18T16:11:22Z</dcterms:modified>
  <cp:category/>
</cp:coreProperties>
</file>